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7" r:id="rId2"/>
    <p:sldId id="259" r:id="rId3"/>
  </p:sldIdLst>
  <p:sldSz cx="18288000" cy="18288000"/>
  <p:notesSz cx="7004050" cy="9290050"/>
  <p:defaultTextStyle>
    <a:defPPr>
      <a:defRPr lang="en-US"/>
    </a:defPPr>
    <a:lvl1pPr marL="0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877824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1755648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2633472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3511296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4389120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5266944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6144768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7022592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>
          <p15:clr>
            <a:srgbClr val="A4A3A4"/>
          </p15:clr>
        </p15:guide>
        <p15:guide id="2" pos="57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FF0000"/>
    <a:srgbClr val="FFD300"/>
    <a:srgbClr val="2EBE4C"/>
    <a:srgbClr val="F4B183"/>
    <a:srgbClr val="2F5597"/>
    <a:srgbClr val="FFFF00"/>
    <a:srgbClr val="404040"/>
    <a:srgbClr val="000000"/>
    <a:srgbClr val="9EBF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69" autoAdjust="0"/>
    <p:restoredTop sz="94660"/>
  </p:normalViewPr>
  <p:slideViewPr>
    <p:cSldViewPr snapToGrid="0">
      <p:cViewPr varScale="1">
        <p:scale>
          <a:sx n="35" d="100"/>
          <a:sy n="35" d="100"/>
        </p:scale>
        <p:origin x="1752" y="90"/>
      </p:cViewPr>
      <p:guideLst>
        <p:guide orient="horz" pos="576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tif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5088" cy="466116"/>
          </a:xfrm>
          <a:prstGeom prst="rect">
            <a:avLst/>
          </a:prstGeom>
        </p:spPr>
        <p:txBody>
          <a:bodyPr vert="horz" lIns="93104" tIns="46552" rIns="93104" bIns="4655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7341" y="0"/>
            <a:ext cx="3035088" cy="466116"/>
          </a:xfrm>
          <a:prstGeom prst="rect">
            <a:avLst/>
          </a:prstGeom>
        </p:spPr>
        <p:txBody>
          <a:bodyPr vert="horz" lIns="93104" tIns="46552" rIns="93104" bIns="46552" rtlCol="0"/>
          <a:lstStyle>
            <a:lvl1pPr algn="r">
              <a:defRPr sz="1200"/>
            </a:lvl1pPr>
          </a:lstStyle>
          <a:p>
            <a:fld id="{5E21114B-3D7D-4E32-A085-507F06772F2C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933575" y="1160463"/>
            <a:ext cx="31369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04" tIns="46552" rIns="93104" bIns="4655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405" y="4470837"/>
            <a:ext cx="5603240" cy="3657957"/>
          </a:xfrm>
          <a:prstGeom prst="rect">
            <a:avLst/>
          </a:prstGeom>
        </p:spPr>
        <p:txBody>
          <a:bodyPr vert="horz" lIns="93104" tIns="46552" rIns="93104" bIns="46552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3936"/>
            <a:ext cx="3035088" cy="466115"/>
          </a:xfrm>
          <a:prstGeom prst="rect">
            <a:avLst/>
          </a:prstGeom>
        </p:spPr>
        <p:txBody>
          <a:bodyPr vert="horz" lIns="93104" tIns="46552" rIns="93104" bIns="4655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7341" y="8823936"/>
            <a:ext cx="3035088" cy="466115"/>
          </a:xfrm>
          <a:prstGeom prst="rect">
            <a:avLst/>
          </a:prstGeom>
        </p:spPr>
        <p:txBody>
          <a:bodyPr vert="horz" lIns="93104" tIns="46552" rIns="93104" bIns="46552" rtlCol="0" anchor="b"/>
          <a:lstStyle>
            <a:lvl1pPr algn="r">
              <a:defRPr sz="1200"/>
            </a:lvl1pPr>
          </a:lstStyle>
          <a:p>
            <a:fld id="{1F9E9A6B-CE25-41FC-80C5-CD59F3D65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151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1pPr>
    <a:lvl2pPr marL="877824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2pPr>
    <a:lvl3pPr marL="1755648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3pPr>
    <a:lvl4pPr marL="2633472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4pPr>
    <a:lvl5pPr marL="3511296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5pPr>
    <a:lvl6pPr marL="4389120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6pPr>
    <a:lvl7pPr marL="5266944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7pPr>
    <a:lvl8pPr marL="6144768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8pPr>
    <a:lvl9pPr marL="7022592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699621-BC9C-4905-97BA-51DF06D219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0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68"/>
            <a:ext cx="15544800" cy="6366933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5"/>
            <a:ext cx="13716000" cy="441536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12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970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73667"/>
            <a:ext cx="3943350" cy="154982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73667"/>
            <a:ext cx="11601450" cy="154982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07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33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559305"/>
            <a:ext cx="15773400" cy="7607299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238572"/>
            <a:ext cx="15773400" cy="4000499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8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3"/>
            <a:ext cx="77724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3"/>
            <a:ext cx="7772400" cy="11603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937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1"/>
            <a:ext cx="15773400" cy="353483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483101"/>
            <a:ext cx="7736680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680200"/>
            <a:ext cx="7736680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483101"/>
            <a:ext cx="7774782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680200"/>
            <a:ext cx="7774782" cy="98255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16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67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842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38"/>
            <a:ext cx="9258300" cy="12996333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2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38"/>
            <a:ext cx="9258300" cy="12996333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1"/>
            <a:ext cx="157734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3"/>
            <a:ext cx="157734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0AE5F-D400-4915-940B-EB86E8739404}" type="datetimeFigureOut">
              <a:rPr lang="en-US" smtClean="0"/>
              <a:t>1/6/2016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98F3F-9401-4083-B98A-FC2E5B6DA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76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 375"/>
          <p:cNvSpPr/>
          <p:nvPr/>
        </p:nvSpPr>
        <p:spPr>
          <a:xfrm>
            <a:off x="0" y="285750"/>
            <a:ext cx="18288000" cy="14878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2" t="5199" r="26758" b="4414"/>
          <a:stretch/>
        </p:blipFill>
        <p:spPr>
          <a:xfrm rot="5400000">
            <a:off x="1909491" y="3060934"/>
            <a:ext cx="7116792" cy="6469811"/>
          </a:xfrm>
          <a:prstGeom prst="rect">
            <a:avLst/>
          </a:prstGeom>
        </p:spPr>
      </p:pic>
      <p:sp>
        <p:nvSpPr>
          <p:cNvPr id="92" name="TextBox 91"/>
          <p:cNvSpPr txBox="1"/>
          <p:nvPr/>
        </p:nvSpPr>
        <p:spPr>
          <a:xfrm>
            <a:off x="6355050" y="2773424"/>
            <a:ext cx="277705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USB Connection to PC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865394" y="9106743"/>
            <a:ext cx="19888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+  -  +  -  + -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25749" y="10208881"/>
            <a:ext cx="3496586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RAMBo</a:t>
            </a:r>
            <a:r>
              <a:rPr lang="en-US" sz="2800" dirty="0" smtClean="0"/>
              <a:t> power supply: </a:t>
            </a:r>
            <a:r>
              <a:rPr lang="en-US" sz="2800" dirty="0"/>
              <a:t>12V DC; 30A</a:t>
            </a:r>
          </a:p>
        </p:txBody>
      </p:sp>
      <p:cxnSp>
        <p:nvCxnSpPr>
          <p:cNvPr id="74" name="Straight Connector 73"/>
          <p:cNvCxnSpPr/>
          <p:nvPr/>
        </p:nvCxnSpPr>
        <p:spPr>
          <a:xfrm>
            <a:off x="8058150" y="5219701"/>
            <a:ext cx="15621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8" name="Straight Connector 247"/>
          <p:cNvCxnSpPr/>
          <p:nvPr/>
        </p:nvCxnSpPr>
        <p:spPr>
          <a:xfrm>
            <a:off x="8058150" y="5505451"/>
            <a:ext cx="15621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9525000" y="4390937"/>
            <a:ext cx="281940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Solenoid Valve</a:t>
            </a:r>
            <a:endParaRPr lang="en-US" sz="3600" dirty="0"/>
          </a:p>
        </p:txBody>
      </p:sp>
      <p:cxnSp>
        <p:nvCxnSpPr>
          <p:cNvPr id="249" name="Straight Connector 248"/>
          <p:cNvCxnSpPr/>
          <p:nvPr/>
        </p:nvCxnSpPr>
        <p:spPr>
          <a:xfrm>
            <a:off x="8058150" y="6438901"/>
            <a:ext cx="259080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0" name="Straight Connector 249"/>
          <p:cNvCxnSpPr/>
          <p:nvPr/>
        </p:nvCxnSpPr>
        <p:spPr>
          <a:xfrm>
            <a:off x="8058150" y="6724651"/>
            <a:ext cx="21717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1" name="Straight Connector 250"/>
          <p:cNvCxnSpPr/>
          <p:nvPr/>
        </p:nvCxnSpPr>
        <p:spPr>
          <a:xfrm>
            <a:off x="10229850" y="6705601"/>
            <a:ext cx="0" cy="150495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3" name="Straight Connector 252"/>
          <p:cNvCxnSpPr/>
          <p:nvPr/>
        </p:nvCxnSpPr>
        <p:spPr>
          <a:xfrm>
            <a:off x="10648950" y="6438901"/>
            <a:ext cx="0" cy="177165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9353550" y="8126781"/>
            <a:ext cx="2324100" cy="1155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Optional heated bed</a:t>
            </a:r>
            <a:endParaRPr lang="en-US" dirty="0"/>
          </a:p>
        </p:txBody>
      </p:sp>
      <p:cxnSp>
        <p:nvCxnSpPr>
          <p:cNvPr id="262" name="Straight Connector 261"/>
          <p:cNvCxnSpPr/>
          <p:nvPr/>
        </p:nvCxnSpPr>
        <p:spPr>
          <a:xfrm>
            <a:off x="4895850" y="8401051"/>
            <a:ext cx="4629150" cy="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/>
          <p:nvPr/>
        </p:nvCxnSpPr>
        <p:spPr>
          <a:xfrm>
            <a:off x="5067300" y="8552359"/>
            <a:ext cx="4510071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5" name="Straight Connector 264"/>
          <p:cNvCxnSpPr/>
          <p:nvPr/>
        </p:nvCxnSpPr>
        <p:spPr>
          <a:xfrm>
            <a:off x="5105400" y="8533309"/>
            <a:ext cx="1379" cy="27317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6" name="Straight Connector 265"/>
          <p:cNvCxnSpPr/>
          <p:nvPr/>
        </p:nvCxnSpPr>
        <p:spPr>
          <a:xfrm flipH="1">
            <a:off x="4906505" y="8359358"/>
            <a:ext cx="1" cy="447130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7" name="Picture 266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52880" y1="29575" x2="52880" y2="29575"/>
                        <a14:backgroundMark x1="52083" y1="29902" x2="52083" y2="29902"/>
                        <a14:backgroundMark x1="78646" y1="29208" x2="78646" y2="29208"/>
                        <a14:backgroundMark x1="74755" y1="27819" x2="74755" y2="27819"/>
                        <a14:backgroundMark x1="67708" y1="56985" x2="67708" y2="56985"/>
                        <a14:backgroundMark x1="65901" y1="53881" x2="65901" y2="538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17" t="27487" r="7537" b="6193"/>
          <a:stretch/>
        </p:blipFill>
        <p:spPr>
          <a:xfrm rot="175893">
            <a:off x="12643228" y="4427268"/>
            <a:ext cx="5753100" cy="3638550"/>
          </a:xfrm>
          <a:prstGeom prst="rect">
            <a:avLst/>
          </a:prstGeom>
        </p:spPr>
      </p:pic>
      <p:sp>
        <p:nvSpPr>
          <p:cNvPr id="269" name="TextBox 268"/>
          <p:cNvSpPr txBox="1"/>
          <p:nvPr/>
        </p:nvSpPr>
        <p:spPr>
          <a:xfrm>
            <a:off x="4366981" y="7328671"/>
            <a:ext cx="1988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RAMBo v1.2</a:t>
            </a:r>
          </a:p>
        </p:txBody>
      </p:sp>
      <p:sp>
        <p:nvSpPr>
          <p:cNvPr id="270" name="TextBox 269"/>
          <p:cNvSpPr txBox="1"/>
          <p:nvPr/>
        </p:nvSpPr>
        <p:spPr>
          <a:xfrm>
            <a:off x="13952136" y="3913883"/>
            <a:ext cx="31352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PWM-Voltage Transducer</a:t>
            </a:r>
            <a:endParaRPr lang="en-US" sz="2800" dirty="0"/>
          </a:p>
        </p:txBody>
      </p:sp>
      <p:cxnSp>
        <p:nvCxnSpPr>
          <p:cNvPr id="271" name="Straight Connector 270"/>
          <p:cNvCxnSpPr/>
          <p:nvPr/>
        </p:nvCxnSpPr>
        <p:spPr>
          <a:xfrm>
            <a:off x="8058150" y="5829301"/>
            <a:ext cx="5695950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/>
          <p:nvPr/>
        </p:nvCxnSpPr>
        <p:spPr>
          <a:xfrm>
            <a:off x="8058150" y="6096001"/>
            <a:ext cx="569595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/>
          <p:nvPr/>
        </p:nvCxnSpPr>
        <p:spPr>
          <a:xfrm flipH="1">
            <a:off x="12867050" y="6977142"/>
            <a:ext cx="53201" cy="230559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6" name="Straight Connector 275"/>
          <p:cNvCxnSpPr/>
          <p:nvPr/>
        </p:nvCxnSpPr>
        <p:spPr>
          <a:xfrm flipV="1">
            <a:off x="12542742" y="6547819"/>
            <a:ext cx="32646" cy="2734919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0" name="Straight Connector 279"/>
          <p:cNvCxnSpPr/>
          <p:nvPr/>
        </p:nvCxnSpPr>
        <p:spPr>
          <a:xfrm>
            <a:off x="12545640" y="6547817"/>
            <a:ext cx="1208460" cy="27337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8" name="Straight Connector 287"/>
          <p:cNvCxnSpPr/>
          <p:nvPr/>
        </p:nvCxnSpPr>
        <p:spPr>
          <a:xfrm flipH="1">
            <a:off x="12872654" y="6977142"/>
            <a:ext cx="881446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5" name="TextBox 294"/>
          <p:cNvSpPr txBox="1"/>
          <p:nvPr/>
        </p:nvSpPr>
        <p:spPr>
          <a:xfrm>
            <a:off x="12344400" y="9179342"/>
            <a:ext cx="4210050" cy="11559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Electropneumatic</a:t>
            </a:r>
            <a:r>
              <a:rPr lang="en-US" dirty="0" smtClean="0"/>
              <a:t> (E/P) transducer</a:t>
            </a:r>
            <a:endParaRPr lang="en-US" dirty="0"/>
          </a:p>
        </p:txBody>
      </p:sp>
      <p:cxnSp>
        <p:nvCxnSpPr>
          <p:cNvPr id="296" name="Straight Connector 295"/>
          <p:cNvCxnSpPr/>
          <p:nvPr/>
        </p:nvCxnSpPr>
        <p:spPr>
          <a:xfrm flipH="1">
            <a:off x="4686300" y="3467101"/>
            <a:ext cx="315455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 flipH="1">
            <a:off x="4133850" y="4066283"/>
            <a:ext cx="919729" cy="14424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1" name="Straight Connector 300"/>
          <p:cNvCxnSpPr/>
          <p:nvPr/>
        </p:nvCxnSpPr>
        <p:spPr>
          <a:xfrm flipH="1">
            <a:off x="3652821" y="4694933"/>
            <a:ext cx="1400756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6" name="Straight Connector 305"/>
          <p:cNvCxnSpPr/>
          <p:nvPr/>
        </p:nvCxnSpPr>
        <p:spPr>
          <a:xfrm flipH="1">
            <a:off x="4450839" y="3600451"/>
            <a:ext cx="58368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8" name="Straight Connector 307"/>
          <p:cNvCxnSpPr/>
          <p:nvPr/>
        </p:nvCxnSpPr>
        <p:spPr>
          <a:xfrm flipH="1">
            <a:off x="4019550" y="4263483"/>
            <a:ext cx="103402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/>
          <p:nvPr/>
        </p:nvCxnSpPr>
        <p:spPr>
          <a:xfrm flipH="1">
            <a:off x="3429000" y="4867990"/>
            <a:ext cx="162457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4" name="Straight Connector 313"/>
          <p:cNvCxnSpPr/>
          <p:nvPr/>
        </p:nvCxnSpPr>
        <p:spPr>
          <a:xfrm>
            <a:off x="3443272" y="2439286"/>
            <a:ext cx="16419" cy="242870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 flipH="1">
            <a:off x="3691557" y="2467690"/>
            <a:ext cx="8064" cy="2237104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9" name="Straight Connector 318"/>
          <p:cNvCxnSpPr/>
          <p:nvPr/>
        </p:nvCxnSpPr>
        <p:spPr>
          <a:xfrm>
            <a:off x="4019550" y="2486740"/>
            <a:ext cx="0" cy="181484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9" name="Straight Connector 328"/>
          <p:cNvCxnSpPr/>
          <p:nvPr/>
        </p:nvCxnSpPr>
        <p:spPr>
          <a:xfrm flipH="1">
            <a:off x="4168888" y="2488965"/>
            <a:ext cx="21922" cy="155826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/>
          <p:nvPr/>
        </p:nvCxnSpPr>
        <p:spPr>
          <a:xfrm>
            <a:off x="4471962" y="2477038"/>
            <a:ext cx="10888" cy="116061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6" name="Straight Connector 335"/>
          <p:cNvCxnSpPr/>
          <p:nvPr/>
        </p:nvCxnSpPr>
        <p:spPr>
          <a:xfrm>
            <a:off x="4723634" y="2467690"/>
            <a:ext cx="0" cy="1019937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3" name="Rectangle 342"/>
          <p:cNvSpPr/>
          <p:nvPr/>
        </p:nvSpPr>
        <p:spPr>
          <a:xfrm>
            <a:off x="2771775" y="2114551"/>
            <a:ext cx="2589240" cy="37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TextBox 343"/>
          <p:cNvSpPr txBox="1"/>
          <p:nvPr/>
        </p:nvSpPr>
        <p:spPr>
          <a:xfrm rot="16200000">
            <a:off x="2918324" y="1656297"/>
            <a:ext cx="12620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Z </a:t>
            </a:r>
            <a:r>
              <a:rPr lang="en-US" sz="2000" dirty="0" err="1" smtClean="0"/>
              <a:t>endstop</a:t>
            </a:r>
            <a:endParaRPr lang="en-US" sz="2000" dirty="0"/>
          </a:p>
        </p:txBody>
      </p:sp>
      <p:sp>
        <p:nvSpPr>
          <p:cNvPr id="345" name="TextBox 344"/>
          <p:cNvSpPr txBox="1"/>
          <p:nvPr/>
        </p:nvSpPr>
        <p:spPr>
          <a:xfrm rot="16200000">
            <a:off x="3455208" y="1684716"/>
            <a:ext cx="12620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 </a:t>
            </a:r>
            <a:r>
              <a:rPr lang="en-US" sz="2000" dirty="0" err="1" smtClean="0"/>
              <a:t>endstop</a:t>
            </a:r>
            <a:endParaRPr lang="en-US" sz="2000" dirty="0"/>
          </a:p>
        </p:txBody>
      </p:sp>
      <p:sp>
        <p:nvSpPr>
          <p:cNvPr id="346" name="TextBox 345"/>
          <p:cNvSpPr txBox="1"/>
          <p:nvPr/>
        </p:nvSpPr>
        <p:spPr>
          <a:xfrm rot="16200000">
            <a:off x="3962668" y="1665036"/>
            <a:ext cx="12620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 </a:t>
            </a:r>
            <a:r>
              <a:rPr lang="en-US" sz="2000" dirty="0" err="1" smtClean="0"/>
              <a:t>endstop</a:t>
            </a:r>
            <a:endParaRPr lang="en-US" sz="2000" dirty="0"/>
          </a:p>
        </p:txBody>
      </p:sp>
      <p:sp>
        <p:nvSpPr>
          <p:cNvPr id="347" name="TextBox 346"/>
          <p:cNvSpPr txBox="1"/>
          <p:nvPr/>
        </p:nvSpPr>
        <p:spPr>
          <a:xfrm>
            <a:off x="3860799" y="12558531"/>
            <a:ext cx="3097500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2800" dirty="0" err="1" smtClean="0"/>
              <a:t>ShopBot</a:t>
            </a:r>
            <a:r>
              <a:rPr lang="en-US" sz="2800" dirty="0" smtClean="0"/>
              <a:t> 48V built-in power supply</a:t>
            </a:r>
            <a:endParaRPr lang="en-US" sz="2800" dirty="0"/>
          </a:p>
        </p:txBody>
      </p:sp>
      <p:cxnSp>
        <p:nvCxnSpPr>
          <p:cNvPr id="348" name="Straight Connector 347"/>
          <p:cNvCxnSpPr/>
          <p:nvPr/>
        </p:nvCxnSpPr>
        <p:spPr>
          <a:xfrm>
            <a:off x="6089650" y="9529744"/>
            <a:ext cx="0" cy="80555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1" name="Straight Connector 350"/>
          <p:cNvCxnSpPr/>
          <p:nvPr/>
        </p:nvCxnSpPr>
        <p:spPr>
          <a:xfrm>
            <a:off x="6355050" y="9529744"/>
            <a:ext cx="0" cy="80555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2" name="Straight Connector 351"/>
          <p:cNvCxnSpPr/>
          <p:nvPr/>
        </p:nvCxnSpPr>
        <p:spPr>
          <a:xfrm>
            <a:off x="6724650" y="9529744"/>
            <a:ext cx="0" cy="80555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3" name="Straight Connector 352"/>
          <p:cNvCxnSpPr/>
          <p:nvPr/>
        </p:nvCxnSpPr>
        <p:spPr>
          <a:xfrm>
            <a:off x="6990050" y="9529744"/>
            <a:ext cx="0" cy="80555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4" name="Straight Connector 353"/>
          <p:cNvCxnSpPr/>
          <p:nvPr/>
        </p:nvCxnSpPr>
        <p:spPr>
          <a:xfrm>
            <a:off x="4202210" y="11066444"/>
            <a:ext cx="0" cy="158910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8" name="Straight Connector 357"/>
          <p:cNvCxnSpPr/>
          <p:nvPr/>
        </p:nvCxnSpPr>
        <p:spPr>
          <a:xfrm>
            <a:off x="3080729" y="11854647"/>
            <a:ext cx="1160560" cy="127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0" name="Straight Connector 359"/>
          <p:cNvCxnSpPr/>
          <p:nvPr/>
        </p:nvCxnSpPr>
        <p:spPr>
          <a:xfrm flipH="1">
            <a:off x="3080729" y="11816547"/>
            <a:ext cx="1" cy="29290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3" name="Straight Connector 362"/>
          <p:cNvCxnSpPr/>
          <p:nvPr/>
        </p:nvCxnSpPr>
        <p:spPr>
          <a:xfrm flipH="1">
            <a:off x="2784419" y="12134851"/>
            <a:ext cx="592619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5" name="Straight Connector 364"/>
          <p:cNvCxnSpPr/>
          <p:nvPr/>
        </p:nvCxnSpPr>
        <p:spPr>
          <a:xfrm flipH="1">
            <a:off x="2841674" y="12287251"/>
            <a:ext cx="482241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8" name="Straight Connector 367"/>
          <p:cNvCxnSpPr/>
          <p:nvPr/>
        </p:nvCxnSpPr>
        <p:spPr>
          <a:xfrm flipH="1">
            <a:off x="2952750" y="12426951"/>
            <a:ext cx="2794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1" name="TextBox 370"/>
          <p:cNvSpPr txBox="1"/>
          <p:nvPr/>
        </p:nvSpPr>
        <p:spPr>
          <a:xfrm>
            <a:off x="4255333" y="11483919"/>
            <a:ext cx="44518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Important: </a:t>
            </a:r>
            <a:r>
              <a:rPr lang="en-US" sz="2400" dirty="0" err="1" smtClean="0"/>
              <a:t>RAMBo</a:t>
            </a:r>
            <a:r>
              <a:rPr lang="en-US" sz="2400" dirty="0" smtClean="0"/>
              <a:t> and </a:t>
            </a:r>
            <a:r>
              <a:rPr lang="en-US" sz="2400" dirty="0" err="1" smtClean="0"/>
              <a:t>ShopBot</a:t>
            </a:r>
            <a:r>
              <a:rPr lang="en-US" sz="2400" dirty="0" smtClean="0"/>
              <a:t> need common ground  </a:t>
            </a:r>
            <a:endParaRPr lang="en-US" sz="2400" dirty="0"/>
          </a:p>
        </p:txBody>
      </p:sp>
      <p:sp>
        <p:nvSpPr>
          <p:cNvPr id="372" name="Rectangle 371"/>
          <p:cNvSpPr/>
          <p:nvPr/>
        </p:nvSpPr>
        <p:spPr>
          <a:xfrm>
            <a:off x="4168888" y="6810316"/>
            <a:ext cx="1192127" cy="591324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4" name="Straight Arrow Connector 373"/>
          <p:cNvCxnSpPr/>
          <p:nvPr/>
        </p:nvCxnSpPr>
        <p:spPr>
          <a:xfrm flipH="1">
            <a:off x="1733550" y="7401640"/>
            <a:ext cx="2400300" cy="245259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5" name="TextBox 374"/>
          <p:cNvSpPr txBox="1"/>
          <p:nvPr/>
        </p:nvSpPr>
        <p:spPr>
          <a:xfrm>
            <a:off x="398817" y="9440845"/>
            <a:ext cx="1928181" cy="2751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See zoomed in view of motor </a:t>
            </a:r>
            <a:r>
              <a:rPr lang="en-US" dirty="0" err="1" smtClean="0"/>
              <a:t>ext</a:t>
            </a:r>
            <a:r>
              <a:rPr lang="en-US" dirty="0" smtClean="0"/>
              <a:t> pins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60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>
          <a:xfrm>
            <a:off x="13053" y="100776"/>
            <a:ext cx="18288000" cy="180348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5779812"/>
            <a:ext cx="15822647" cy="21146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50719" y="628650"/>
            <a:ext cx="16341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 smtClean="0"/>
              <a:t>RAMBo</a:t>
            </a:r>
            <a:r>
              <a:rPr lang="en-US" sz="4800" dirty="0" smtClean="0"/>
              <a:t> connection to </a:t>
            </a:r>
            <a:r>
              <a:rPr lang="en-US" sz="4800" dirty="0" err="1" smtClean="0"/>
              <a:t>ShopBot</a:t>
            </a:r>
            <a:r>
              <a:rPr lang="en-US" sz="4800" dirty="0" smtClean="0"/>
              <a:t> stepper drivers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750989" y="9800497"/>
            <a:ext cx="7261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Rambo Motor EXT Pins (in same orientation as wiring diagram)</a:t>
            </a:r>
            <a:endParaRPr lang="en-US" sz="40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4381499" y="12557123"/>
            <a:ext cx="2746169" cy="1680932"/>
            <a:chOff x="1292431" y="9739580"/>
            <a:chExt cx="2746169" cy="1680932"/>
          </a:xfrm>
        </p:grpSpPr>
        <p:sp>
          <p:nvSpPr>
            <p:cNvPr id="7" name="Oval 6"/>
            <p:cNvSpPr/>
            <p:nvPr/>
          </p:nvSpPr>
          <p:spPr>
            <a:xfrm>
              <a:off x="1292431" y="9739580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292431" y="10389546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292431" y="11039512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882981" y="9739580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882981" y="10389546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882981" y="11039512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2473531" y="9739580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473531" y="10389546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473531" y="11039512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3064081" y="9739580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3064081" y="10389546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3064081" y="11039512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3657600" y="9739580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3657600" y="10389546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3657600" y="11039512"/>
              <a:ext cx="381000" cy="3810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429500" y="7924800"/>
            <a:ext cx="7639050" cy="624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Connec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71500" y="1839411"/>
            <a:ext cx="12458700" cy="624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Remove </a:t>
            </a:r>
            <a:r>
              <a:rPr lang="en-US" dirty="0" err="1" smtClean="0"/>
              <a:t>ShopBot</a:t>
            </a:r>
            <a:r>
              <a:rPr lang="en-US" dirty="0" smtClean="0"/>
              <a:t> motherboard and install 37-pin connector: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3" b="23472"/>
          <a:stretch/>
        </p:blipFill>
        <p:spPr>
          <a:xfrm>
            <a:off x="2036865" y="2689157"/>
            <a:ext cx="12992100" cy="6279515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7075590" y="7243964"/>
            <a:ext cx="2914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37-pin connector</a:t>
            </a:r>
            <a:endParaRPr lang="en-US" sz="4400" dirty="0">
              <a:solidFill>
                <a:schemeClr val="bg1"/>
              </a:solidFill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9092423" y="6991350"/>
            <a:ext cx="129261" cy="72390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74469" y="9194273"/>
            <a:ext cx="12458700" cy="624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Connect </a:t>
            </a:r>
            <a:r>
              <a:rPr lang="en-US" dirty="0" err="1" smtClean="0"/>
              <a:t>RAMBo</a:t>
            </a:r>
            <a:r>
              <a:rPr lang="en-US" dirty="0" smtClean="0"/>
              <a:t> pins as follows: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9056124" y="12428093"/>
            <a:ext cx="22874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X motor</a:t>
            </a:r>
          </a:p>
          <a:p>
            <a:r>
              <a:rPr lang="en-US" sz="4000" dirty="0" smtClean="0"/>
              <a:t>Y motor</a:t>
            </a:r>
          </a:p>
          <a:p>
            <a:r>
              <a:rPr lang="en-US" sz="4000" dirty="0" smtClean="0"/>
              <a:t>Z motor</a:t>
            </a:r>
            <a:endParaRPr lang="en-US" sz="4000" dirty="0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3671576" y="12725400"/>
            <a:ext cx="50037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3671576" y="13373100"/>
            <a:ext cx="50037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3671576" y="14001750"/>
            <a:ext cx="50037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972049" y="12042480"/>
            <a:ext cx="171451" cy="33856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548514" y="14270103"/>
            <a:ext cx="463758" cy="51287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291663" y="13591412"/>
            <a:ext cx="373392" cy="11706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5753099" y="12010141"/>
            <a:ext cx="448727" cy="114055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6367988" y="12042480"/>
            <a:ext cx="83080" cy="35951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6367988" y="14367085"/>
            <a:ext cx="166161" cy="43390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246374" y="12568358"/>
            <a:ext cx="670618" cy="1609483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2802575" y="12381047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16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782945" y="13748379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2782945" y="13064713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35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916992" y="12401995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7933583" y="13746827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7917669" y="13081331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22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4529663" y="11335481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18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4298742" y="14859008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19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5329762" y="14866567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36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6401487" y="11353579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24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5444061" y="11335589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6271252" y="14866567"/>
            <a:ext cx="762000" cy="6241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25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12008589" y="9681962"/>
            <a:ext cx="5211797" cy="328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Connect each motor </a:t>
            </a:r>
            <a:r>
              <a:rPr lang="en-US" dirty="0" err="1" smtClean="0"/>
              <a:t>ext</a:t>
            </a:r>
            <a:r>
              <a:rPr lang="en-US" dirty="0" smtClean="0"/>
              <a:t> pin on the </a:t>
            </a:r>
            <a:r>
              <a:rPr lang="en-US" dirty="0" err="1" smtClean="0"/>
              <a:t>RAMBo</a:t>
            </a:r>
            <a:r>
              <a:rPr lang="en-US" dirty="0" smtClean="0"/>
              <a:t> to the indicated pin on the 37-pin connector. </a:t>
            </a:r>
          </a:p>
          <a:p>
            <a:r>
              <a:rPr lang="en-US" dirty="0" smtClean="0"/>
              <a:t>Note that the center row of motor </a:t>
            </a:r>
            <a:r>
              <a:rPr lang="en-US" dirty="0" err="1" smtClean="0"/>
              <a:t>ext</a:t>
            </a:r>
            <a:r>
              <a:rPr lang="en-US" dirty="0" smtClean="0"/>
              <a:t> pins is not used.</a:t>
            </a:r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12180853" y="14923597"/>
            <a:ext cx="52117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37-pin connector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96244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24764</TotalTime>
  <Words>145</Words>
  <Application>Microsoft Office PowerPoint</Application>
  <PresentationFormat>Custom</PresentationFormat>
  <Paragraphs>39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Kinstlinger</dc:creator>
  <cp:lastModifiedBy>Ian Kinstlinger</cp:lastModifiedBy>
  <cp:revision>270</cp:revision>
  <cp:lastPrinted>2015-04-13T14:56:23Z</cp:lastPrinted>
  <dcterms:created xsi:type="dcterms:W3CDTF">2015-03-27T16:15:17Z</dcterms:created>
  <dcterms:modified xsi:type="dcterms:W3CDTF">2016-01-07T06:07:04Z</dcterms:modified>
</cp:coreProperties>
</file>

<file path=docProps/thumbnail.jpeg>
</file>